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ion.cnn.com/2023/10/24/business/california-dmv-cruise-permit-revoke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t610E6PkuAw?list=PLpu6Tij_RoSTlVL_1hY7SNN8eQjB08KBm&amp;t=1353" TargetMode="External"/><Relationship Id="rId4" Type="http://schemas.openxmlformats.org/officeDocument/2006/relationships/hyperlink" Target="https://discord.gg/6VG5xWB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 descr="Hand Writing Overview With Marker, Business Concept Background Stock Photo,  Picture And Royalty Free Image. Image 58818276.">
            <a:extLst>
              <a:ext uri="{FF2B5EF4-FFF2-40B4-BE49-F238E27FC236}">
                <a16:creationId xmlns:a16="http://schemas.microsoft.com/office/drawing/2014/main" id="{FA4937B7-9397-5E18-91C7-7D651C39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86" y="2689544"/>
            <a:ext cx="4133400" cy="27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774C94-22F2-E66C-B977-5D76A84DA51A}"/>
              </a:ext>
            </a:extLst>
          </p:cNvPr>
          <p:cNvSpPr txBox="1">
            <a:spLocks/>
          </p:cNvSpPr>
          <p:nvPr/>
        </p:nvSpPr>
        <p:spPr>
          <a:xfrm>
            <a:off x="1686770" y="54794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</a:t>
            </a:r>
            <a:r>
              <a:rPr lang="en-US"/>
              <a:t>in California</a:t>
            </a:r>
            <a:endParaRPr lang="en-US" dirty="0"/>
          </a:p>
          <a:p>
            <a:pPr lvl="1"/>
            <a:r>
              <a:rPr lang="en-US" dirty="0"/>
              <a:t>Cruise completed the majority of driverless driving with 546,492 mi in San Francisco.</a:t>
            </a:r>
          </a:p>
          <a:p>
            <a:pPr lvl="1"/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r>
              <a:rPr lang="en-US" dirty="0"/>
              <a:t>Cruise’s permit to operate driverless vehicles was revoked by California DMV in Oct. 2023, since it withheld video of a crash</a:t>
            </a:r>
          </a:p>
          <a:p>
            <a:pPr lvl="1"/>
            <a:r>
              <a:rPr lang="en-US" dirty="0">
                <a:hlinkClick r:id="rId2"/>
              </a:rPr>
              <a:t>https://edition.cnn.com/2023/10/24/business/california-dmv-cruise-permit-revoke/index.html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367939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﻿</a:t>
                      </a:r>
                      <a:r>
                        <a:rPr lang="en-US" dirty="0">
                          <a:effectLst/>
                        </a:rPr>
                        <a:t>Total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pPr lvl="1"/>
            <a:r>
              <a:rPr lang="en-US" dirty="0"/>
              <a:t>To help you form groups to work on the lab assignments, please join the discord channel:</a:t>
            </a:r>
          </a:p>
          <a:p>
            <a:pPr lvl="2"/>
            <a:r>
              <a:rPr lang="en-US" dirty="0">
                <a:hlinkClick r:id="rId4"/>
              </a:rPr>
              <a:t>https://discord.gg/6VG5xWBQ</a:t>
            </a:r>
            <a:r>
              <a:rPr lang="en-US" dirty="0"/>
              <a:t> 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5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3628</Words>
  <Application>Microsoft Office PowerPoint</Application>
  <PresentationFormat>Widescreen</PresentationFormat>
  <Paragraphs>433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922</cp:revision>
  <dcterms:created xsi:type="dcterms:W3CDTF">2020-05-28T21:34:29Z</dcterms:created>
  <dcterms:modified xsi:type="dcterms:W3CDTF">2023-11-15T14:18:22Z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